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18"/>
  </p:notesMasterIdLst>
  <p:sldIdLst>
    <p:sldId id="256" r:id="rId2"/>
    <p:sldId id="257" r:id="rId3"/>
    <p:sldId id="259" r:id="rId4"/>
    <p:sldId id="265" r:id="rId5"/>
    <p:sldId id="261" r:id="rId6"/>
    <p:sldId id="271" r:id="rId7"/>
    <p:sldId id="262" r:id="rId8"/>
    <p:sldId id="263" r:id="rId9"/>
    <p:sldId id="274" r:id="rId10"/>
    <p:sldId id="273" r:id="rId11"/>
    <p:sldId id="272" r:id="rId12"/>
    <p:sldId id="266" r:id="rId13"/>
    <p:sldId id="267" r:id="rId14"/>
    <p:sldId id="268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boug, Basma" initials="AB" lastIdx="1" clrIdx="0">
    <p:extLst>
      <p:ext uri="{19B8F6BF-5375-455C-9EA6-DF929625EA0E}">
        <p15:presenceInfo xmlns:p15="http://schemas.microsoft.com/office/powerpoint/2012/main" userId="Alboug, Bas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BF9CE-07A4-452F-9C76-EB85B9C675BD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59D6D-7E49-49BF-949F-2A62A97EB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7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59D6D-7E49-49BF-949F-2A62A97EB8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9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59D6D-7E49-49BF-949F-2A62A97EB8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1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59D6D-7E49-49BF-949F-2A62A97EB8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28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77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0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88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1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1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05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810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5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3AC36DF-C171-43E4-91C6-EAAFC55CD03A}" type="datetimeFigureOut">
              <a:rPr lang="en-US" smtClean="0"/>
              <a:t>5/10/2017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C0D3F87-A580-440B-9400-254FF527CCC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2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aragelab.com/page/tutorial-how-to-use-the-moisture-sensor-grove" TargetMode="External"/><Relationship Id="rId2" Type="http://schemas.openxmlformats.org/officeDocument/2006/relationships/hyperlink" Target="https://github.com/bblanchon/Arduino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duc8s.tv/esp8266-weather-displa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.arduino.cc/index.php?topic=346064.msg2385648#msg238564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9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2" name="Freeform 9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3" name="Freeform 13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</p:grpSp>
      <p:grpSp>
        <p:nvGrpSpPr>
          <p:cNvPr id="7" name="Group 14" title="Text Container Shape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 useBgFill="1">
          <p:nvSpPr>
            <p:cNvPr id="16" name="Freeform 15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164">
              <a:extLst/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" name="Straight Connector 17">
              <a:extLst/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2301" y="1830579"/>
            <a:ext cx="5860821" cy="1829015"/>
          </a:xfrm>
        </p:spPr>
        <p:txBody>
          <a:bodyPr anchor="ctr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University of St. Thomas </a:t>
            </a:r>
            <a:b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Graduate Programs in Software</a:t>
            </a:r>
            <a:b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Internet of Things </a:t>
            </a:r>
            <a:b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SEIS 744</a:t>
            </a:r>
            <a:b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b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b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19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IoT</a:t>
            </a:r>
            <a: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Final Project</a:t>
            </a:r>
            <a:b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19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Weather Frame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2301" y="4176130"/>
            <a:ext cx="5860821" cy="92610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By Basma Alboug</a:t>
            </a:r>
          </a:p>
        </p:txBody>
      </p:sp>
    </p:spTree>
    <p:extLst>
      <p:ext uri="{BB962C8B-B14F-4D97-AF65-F5344CB8AC3E}">
        <p14:creationId xmlns:p14="http://schemas.microsoft.com/office/powerpoint/2010/main" val="321507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Moisture sensor is connected to yellow and blue LED light</a:t>
            </a:r>
          </a:p>
          <a:p>
            <a:pPr lvl="1"/>
            <a:r>
              <a:rPr lang="en-US" dirty="0"/>
              <a:t>If moisture sensor got wet it will flash the blue LED to show its raining otherwise the yellow LED will light to show that its clear sky</a:t>
            </a:r>
          </a:p>
          <a:p>
            <a:r>
              <a:rPr lang="en-US" dirty="0"/>
              <a:t>I connect the D1 UNO board to my home Wi-Fi network to download the weather data from the openweathermap.org website for my location. The data is updated every 10 minutes, then it will print </a:t>
            </a:r>
            <a:r>
              <a:rPr lang="en-US"/>
              <a:t>on the </a:t>
            </a:r>
            <a:r>
              <a:rPr lang="en-US" dirty="0"/>
              <a:t>LCD display</a:t>
            </a:r>
          </a:p>
          <a:p>
            <a:pPr lvl="1"/>
            <a:r>
              <a:rPr lang="en-US" dirty="0"/>
              <a:t>I had to add my username and password for my home Wi-Fi network</a:t>
            </a:r>
          </a:p>
          <a:p>
            <a:pPr lvl="1"/>
            <a:r>
              <a:rPr lang="en-US" dirty="0"/>
              <a:t>Add the API key from the openweathermap.org website </a:t>
            </a:r>
          </a:p>
          <a:p>
            <a:pPr lvl="1"/>
            <a:r>
              <a:rPr lang="en-US" dirty="0"/>
              <a:t>Add the city ID from openweathermap.org website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382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38" title="Rule Line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00800" y="2176009"/>
            <a:ext cx="53034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655" y="1534308"/>
            <a:ext cx="5127306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2"/>
          <a:stretch/>
        </p:blipFill>
        <p:spPr>
          <a:xfrm>
            <a:off x="987907" y="1859947"/>
            <a:ext cx="4448803" cy="1773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96"/>
          <a:stretch/>
        </p:blipFill>
        <p:spPr>
          <a:xfrm>
            <a:off x="987907" y="3794017"/>
            <a:ext cx="4448803" cy="17731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568345"/>
            <a:ext cx="5303471" cy="1560716"/>
          </a:xfrm>
        </p:spPr>
        <p:txBody>
          <a:bodyPr>
            <a:normAutofit/>
          </a:bodyPr>
          <a:lstStyle/>
          <a:p>
            <a:r>
              <a:rPr lang="en-US" dirty="0"/>
              <a:t>Pulling the weather data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400800" y="2438400"/>
            <a:ext cx="5303471" cy="3651504"/>
          </a:xfrm>
        </p:spPr>
        <p:txBody>
          <a:bodyPr>
            <a:normAutofit/>
          </a:bodyPr>
          <a:lstStyle/>
          <a:p>
            <a:r>
              <a:rPr lang="en-US" dirty="0"/>
              <a:t>Temperature</a:t>
            </a:r>
          </a:p>
          <a:p>
            <a:r>
              <a:rPr lang="en-US" dirty="0"/>
              <a:t>Pressure</a:t>
            </a:r>
          </a:p>
          <a:p>
            <a:r>
              <a:rPr lang="en-US" dirty="0"/>
              <a:t>Humidity</a:t>
            </a:r>
          </a:p>
        </p:txBody>
      </p:sp>
    </p:spTree>
    <p:extLst>
      <p:ext uri="{BB962C8B-B14F-4D97-AF65-F5344CB8AC3E}">
        <p14:creationId xmlns:p14="http://schemas.microsoft.com/office/powerpoint/2010/main" val="50058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attached Arduino file </a:t>
            </a:r>
          </a:p>
        </p:txBody>
      </p:sp>
    </p:spTree>
    <p:extLst>
      <p:ext uri="{BB962C8B-B14F-4D97-AF65-F5344CB8AC3E}">
        <p14:creationId xmlns:p14="http://schemas.microsoft.com/office/powerpoint/2010/main" val="2428981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I had challenges with temperature sensor reading strange values, then I changed the idea to read the temperature from the cloud.</a:t>
            </a:r>
          </a:p>
          <a:p>
            <a:r>
              <a:rPr lang="en-US" dirty="0"/>
              <a:t>Finding the right library and Installing it was kind of challenge </a:t>
            </a:r>
          </a:p>
          <a:p>
            <a:r>
              <a:rPr lang="en-US" dirty="0"/>
              <a:t>It took me time to figure out why the LCD doesn’t show any characters and how to changing the LCD light brightness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42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continue improving this project </a:t>
            </a:r>
          </a:p>
          <a:p>
            <a:r>
              <a:rPr lang="en-US" dirty="0"/>
              <a:t>I want to play with the design little bit,  such as change the fame size make it smaller </a:t>
            </a:r>
          </a:p>
          <a:p>
            <a:r>
              <a:rPr lang="en-US" dirty="0"/>
              <a:t>I want add more features such as light sensor for showing day-night </a:t>
            </a:r>
          </a:p>
          <a:p>
            <a:r>
              <a:rPr lang="en-US" dirty="0"/>
              <a:t>I want use it at home hang it on the wall, to get updated about the weather outside</a:t>
            </a:r>
          </a:p>
          <a:p>
            <a:pPr marL="32004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17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7" y="1588168"/>
            <a:ext cx="6879142" cy="51489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08" y="1588168"/>
            <a:ext cx="5304873" cy="54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https://github.com/bblanchon/ArduinoJson</a:t>
            </a:r>
            <a:endParaRPr lang="en-US" dirty="0"/>
          </a:p>
          <a:p>
            <a:r>
              <a:rPr lang="en-US" dirty="0"/>
              <a:t>http</a:t>
            </a:r>
          </a:p>
          <a:p>
            <a:r>
              <a:rPr lang="en-US" dirty="0">
                <a:hlinkClick r:id="rId3"/>
              </a:rPr>
              <a:t>http://garagelab.com/page/tutorial-how-to-use-the-moisture-sensor-grove</a:t>
            </a:r>
            <a:endParaRPr lang="en-US" dirty="0"/>
          </a:p>
          <a:p>
            <a:r>
              <a:rPr lang="en-US" dirty="0"/>
              <a:t>https://openweathermap.org/</a:t>
            </a:r>
          </a:p>
          <a:p>
            <a:r>
              <a:rPr lang="en-US" dirty="0"/>
              <a:t>https://www.banggood.com/WeMos-D1-R2-WiFi-ESP8266-Development-Board-Compatible-Arduino-UNO-Program-By-Arduino-IDE-p-1011870.html?p=DQ30066511122014069J&amp;utm_campaign=educ8stv&amp;utm_content=huangwenjie</a:t>
            </a:r>
          </a:p>
          <a:p>
            <a:r>
              <a:rPr lang="en-US" dirty="0">
                <a:hlinkClick r:id="rId4"/>
              </a:rPr>
              <a:t>http://educ8s.tv/esp8266-weather-display/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Weather frame </a:t>
            </a:r>
            <a:r>
              <a:rPr lang="en-US" dirty="0" err="1"/>
              <a:t>IoT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day before I leave home I check the weather on my phone to know what should I ware. Especially here in Minnesota the weather can drop or rise up to 10 degrees in the same day. So, I thought it would be nice to have a wall decor that provide the updated weather information</a:t>
            </a:r>
          </a:p>
          <a:p>
            <a:r>
              <a:rPr lang="en-US" dirty="0"/>
              <a:t>It Match the </a:t>
            </a:r>
            <a:r>
              <a:rPr lang="en-US" dirty="0" err="1"/>
              <a:t>IoT</a:t>
            </a:r>
            <a:r>
              <a:rPr lang="en-US" dirty="0"/>
              <a:t> concept </a:t>
            </a:r>
          </a:p>
          <a:p>
            <a:r>
              <a:rPr lang="en-US" dirty="0"/>
              <a:t>I wanted to use the stuff I bought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5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it match the </a:t>
            </a:r>
            <a:r>
              <a:rPr lang="en-US" dirty="0" err="1"/>
              <a:t>IoT</a:t>
            </a:r>
            <a:r>
              <a:rPr lang="en-US" dirty="0"/>
              <a:t> concept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506775"/>
            <a:ext cx="7309226" cy="4019757"/>
          </a:xfrm>
          <a:prstGeom prst="rect">
            <a:avLst/>
          </a:prstGeom>
        </p:spPr>
      </p:pic>
      <p:sp>
        <p:nvSpPr>
          <p:cNvPr id="27" name="Speech Bubble: Rectangle with Corners Rounded 26"/>
          <p:cNvSpPr/>
          <p:nvPr/>
        </p:nvSpPr>
        <p:spPr>
          <a:xfrm>
            <a:off x="2718914" y="2964581"/>
            <a:ext cx="1925053" cy="103952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LCD  blue shield </a:t>
            </a:r>
          </a:p>
        </p:txBody>
      </p:sp>
      <p:sp>
        <p:nvSpPr>
          <p:cNvPr id="29" name="Speech Bubble: Rectangle with Corners Rounded 28"/>
          <p:cNvSpPr/>
          <p:nvPr/>
        </p:nvSpPr>
        <p:spPr>
          <a:xfrm>
            <a:off x="5393932" y="1467246"/>
            <a:ext cx="1925053" cy="103952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Moisture sensor grove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318985" y="3152274"/>
            <a:ext cx="2181149" cy="707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500135" y="2589196"/>
            <a:ext cx="200205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 </a:t>
            </a:r>
            <a:r>
              <a:rPr lang="en-US" dirty="0" err="1"/>
              <a:t>Wifi</a:t>
            </a:r>
            <a:r>
              <a:rPr lang="en-US" dirty="0"/>
              <a:t> UNO based </a:t>
            </a:r>
            <a:r>
              <a:rPr lang="en-US" b="1" dirty="0">
                <a:hlinkClick r:id="rId3"/>
              </a:rPr>
              <a:t> </a:t>
            </a:r>
            <a:r>
              <a:rPr lang="en-US" b="1" dirty="0">
                <a:solidFill>
                  <a:schemeClr val="bg1"/>
                </a:solidFill>
                <a:hlinkClick r:id="rId3"/>
              </a:rPr>
              <a:t>ESP-8266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787865" y="3191637"/>
            <a:ext cx="712270" cy="947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933700" y="5351646"/>
            <a:ext cx="1925053" cy="82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Arduino UNO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874168" y="5197642"/>
            <a:ext cx="708485" cy="3704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931215" y="5458126"/>
            <a:ext cx="1925053" cy="82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Wall USB charger</a:t>
            </a:r>
          </a:p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318985" y="6025415"/>
            <a:ext cx="6122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0242926" y="4724271"/>
            <a:ext cx="1687898" cy="16875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Object</a:t>
            </a:r>
          </a:p>
          <a:p>
            <a:pPr algn="ctr"/>
            <a:r>
              <a:rPr lang="en-US" dirty="0"/>
              <a:t>Shadow box</a:t>
            </a:r>
          </a:p>
        </p:txBody>
      </p:sp>
    </p:spTree>
    <p:extLst>
      <p:ext uri="{BB962C8B-B14F-4D97-AF65-F5344CB8AC3E}">
        <p14:creationId xmlns:p14="http://schemas.microsoft.com/office/powerpoint/2010/main" val="315516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87" y="3360821"/>
            <a:ext cx="3476628" cy="336402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81" y="261759"/>
            <a:ext cx="3966812" cy="3665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8" y="2184727"/>
            <a:ext cx="2356642" cy="1492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07" y="3626015"/>
            <a:ext cx="3845694" cy="3194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" y="3678117"/>
            <a:ext cx="2291598" cy="1719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6" y="5397127"/>
            <a:ext cx="2292514" cy="13619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4" y="383455"/>
            <a:ext cx="3238500" cy="323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69" y="3745439"/>
            <a:ext cx="2374031" cy="2936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83" y="269464"/>
            <a:ext cx="2762248" cy="344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" y="174382"/>
            <a:ext cx="2220725" cy="2045687"/>
          </a:xfrm>
          <a:prstGeom prst="rect">
            <a:avLst/>
          </a:prstGeom>
        </p:spPr>
      </p:pic>
      <p:sp>
        <p:nvSpPr>
          <p:cNvPr id="15" name="Callout: Bent Line with Border and Accent Bar 14"/>
          <p:cNvSpPr/>
          <p:nvPr/>
        </p:nvSpPr>
        <p:spPr>
          <a:xfrm>
            <a:off x="4645495" y="155170"/>
            <a:ext cx="893065" cy="519764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Shadow box</a:t>
            </a:r>
          </a:p>
        </p:txBody>
      </p:sp>
      <p:sp>
        <p:nvSpPr>
          <p:cNvPr id="16" name="Callout: Line 15"/>
          <p:cNvSpPr/>
          <p:nvPr/>
        </p:nvSpPr>
        <p:spPr>
          <a:xfrm>
            <a:off x="6947559" y="261759"/>
            <a:ext cx="887578" cy="525458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LCD</a:t>
            </a:r>
          </a:p>
        </p:txBody>
      </p:sp>
      <p:sp>
        <p:nvSpPr>
          <p:cNvPr id="17" name="Callout: Bent Line with Border and Accent Bar 16"/>
          <p:cNvSpPr/>
          <p:nvPr/>
        </p:nvSpPr>
        <p:spPr>
          <a:xfrm>
            <a:off x="9704773" y="284942"/>
            <a:ext cx="1084322" cy="636150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D1 </a:t>
            </a:r>
            <a:r>
              <a:rPr lang="en-US" sz="1600" dirty="0" err="1"/>
              <a:t>wifi</a:t>
            </a:r>
            <a:r>
              <a:rPr lang="en-US" sz="1600" dirty="0"/>
              <a:t> UNO</a:t>
            </a:r>
          </a:p>
        </p:txBody>
      </p:sp>
      <p:sp>
        <p:nvSpPr>
          <p:cNvPr id="18" name="Callout: Bent Line with Border and Accent Bar 17"/>
          <p:cNvSpPr/>
          <p:nvPr/>
        </p:nvSpPr>
        <p:spPr>
          <a:xfrm>
            <a:off x="3854437" y="3749860"/>
            <a:ext cx="1089207" cy="487629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Breadboard</a:t>
            </a:r>
          </a:p>
        </p:txBody>
      </p:sp>
      <p:sp>
        <p:nvSpPr>
          <p:cNvPr id="19" name="Callout: Bent Line with Border and Accent Bar 18"/>
          <p:cNvSpPr/>
          <p:nvPr/>
        </p:nvSpPr>
        <p:spPr>
          <a:xfrm>
            <a:off x="6418368" y="3214838"/>
            <a:ext cx="943204" cy="670206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Arduino UNO</a:t>
            </a:r>
          </a:p>
        </p:txBody>
      </p:sp>
      <p:sp>
        <p:nvSpPr>
          <p:cNvPr id="20" name="Callout: Bent Line with Border and Accent Bar 19"/>
          <p:cNvSpPr/>
          <p:nvPr/>
        </p:nvSpPr>
        <p:spPr>
          <a:xfrm>
            <a:off x="1593256" y="218889"/>
            <a:ext cx="853315" cy="519764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USB Port Power</a:t>
            </a:r>
          </a:p>
        </p:txBody>
      </p:sp>
      <p:sp>
        <p:nvSpPr>
          <p:cNvPr id="21" name="Callout: Bent Line with Border and Accent Bar 20"/>
          <p:cNvSpPr/>
          <p:nvPr/>
        </p:nvSpPr>
        <p:spPr>
          <a:xfrm>
            <a:off x="9340968" y="3885044"/>
            <a:ext cx="995211" cy="697270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Moisture Sensor</a:t>
            </a:r>
          </a:p>
        </p:txBody>
      </p:sp>
      <p:sp>
        <p:nvSpPr>
          <p:cNvPr id="22" name="Callout: Bent Line with Border and Accent Bar 21"/>
          <p:cNvSpPr/>
          <p:nvPr/>
        </p:nvSpPr>
        <p:spPr>
          <a:xfrm>
            <a:off x="1631617" y="2298848"/>
            <a:ext cx="953797" cy="519764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330k</a:t>
            </a:r>
          </a:p>
          <a:p>
            <a:pPr algn="ctr"/>
            <a:r>
              <a:rPr lang="en-US" sz="1400" dirty="0"/>
              <a:t>Resistor</a:t>
            </a:r>
          </a:p>
        </p:txBody>
      </p:sp>
      <p:sp>
        <p:nvSpPr>
          <p:cNvPr id="23" name="Callout: Bent Line with Border and Accent Bar 22"/>
          <p:cNvSpPr/>
          <p:nvPr/>
        </p:nvSpPr>
        <p:spPr>
          <a:xfrm>
            <a:off x="1537654" y="4322432"/>
            <a:ext cx="835215" cy="519764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Jumper wires</a:t>
            </a:r>
          </a:p>
        </p:txBody>
      </p:sp>
      <p:sp>
        <p:nvSpPr>
          <p:cNvPr id="24" name="Callout: Bent Line with Border and Accent Bar 23"/>
          <p:cNvSpPr/>
          <p:nvPr/>
        </p:nvSpPr>
        <p:spPr>
          <a:xfrm>
            <a:off x="1537654" y="5432294"/>
            <a:ext cx="727609" cy="519764"/>
          </a:xfrm>
          <a:prstGeom prst="accent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116831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8609"/>
          </a:xfrm>
        </p:spPr>
      </p:pic>
    </p:spTree>
    <p:extLst>
      <p:ext uri="{BB962C8B-B14F-4D97-AF65-F5344CB8AC3E}">
        <p14:creationId xmlns:p14="http://schemas.microsoft.com/office/powerpoint/2010/main" val="414601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400" y="239112"/>
            <a:ext cx="6858002" cy="63797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2145" y="223347"/>
            <a:ext cx="6858000" cy="64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8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7626" y="8828"/>
            <a:ext cx="6858002" cy="68403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00773" y="600775"/>
            <a:ext cx="6858000" cy="5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3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7736" y="107730"/>
            <a:ext cx="6858001" cy="664253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27307" y="715227"/>
            <a:ext cx="6858000" cy="542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614" y="28520"/>
            <a:ext cx="6378408" cy="649462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6039" y="994717"/>
            <a:ext cx="6858000" cy="50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51702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431</TotalTime>
  <Words>396</Words>
  <Application>Microsoft Office PowerPoint</Application>
  <PresentationFormat>Widescreen</PresentationFormat>
  <Paragraphs>60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Century Schoolbook</vt:lpstr>
      <vt:lpstr>Corbel</vt:lpstr>
      <vt:lpstr>Feathered</vt:lpstr>
      <vt:lpstr>University of St. Thomas  Graduate Programs in Software  Internet of Things   SEIS 744   IoT Final Project Weather Frame</vt:lpstr>
      <vt:lpstr>The Weather frame IoT project</vt:lpstr>
      <vt:lpstr>How does it match the IoT concept </vt:lpstr>
      <vt:lpstr>The parts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</vt:lpstr>
      <vt:lpstr>Pulling the weather data</vt:lpstr>
      <vt:lpstr>The code </vt:lpstr>
      <vt:lpstr>The challenges </vt:lpstr>
      <vt:lpstr>Future </vt:lpstr>
      <vt:lpstr>Fritzing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Alboug, Basma</dc:creator>
  <cp:lastModifiedBy>Alboug, Basma</cp:lastModifiedBy>
  <cp:revision>68</cp:revision>
  <dcterms:created xsi:type="dcterms:W3CDTF">2017-05-08T06:02:14Z</dcterms:created>
  <dcterms:modified xsi:type="dcterms:W3CDTF">2017-05-10T19:32:55Z</dcterms:modified>
</cp:coreProperties>
</file>